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6" r:id="rId4"/>
    <p:sldId id="262" r:id="rId5"/>
    <p:sldId id="263" r:id="rId6"/>
    <p:sldId id="264" r:id="rId7"/>
    <p:sldId id="270" r:id="rId8"/>
    <p:sldId id="258" r:id="rId9"/>
    <p:sldId id="265" r:id="rId10"/>
    <p:sldId id="261" r:id="rId11"/>
    <p:sldId id="267" r:id="rId12"/>
    <p:sldId id="268" r:id="rId13"/>
    <p:sldId id="269" r:id="rId14"/>
    <p:sldId id="25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5CD25-6605-6467-36FE-011819471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B0BF8B-E9F7-1DDF-4AF3-45A67EE43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DF2E4-1029-0975-892B-CF4A518D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66355-FB15-6A65-ED09-1817D582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99F5C-6394-12F8-8035-FFCF0F39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8C603-E2CA-4120-9505-4CF0D3DC3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50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F6ECF-2A00-A243-2B1F-73E74187D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88590-7314-4B13-6C6C-3D07EAF34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10A40-EECD-CCE7-A647-A9379CD22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4751B-029E-6B09-C2E1-1C1304C52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86BF9-154A-6E8E-67CB-5BA2BC84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EEFD7-4FA4-4DA2-BF34-C22BCC6D50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08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2B6B76-FDA3-6E86-DDA8-D4558772B2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6364D-8F15-F535-0AB3-A3528C20F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D47F5-EC8A-CF29-7C20-3F8CD2394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99F02-935D-34EB-F77D-44498599E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16ADD-18A5-7C35-D963-CCD1B6522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75A4D-E898-4BA5-9D3B-7CBEA3FA3D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88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AA6A0-5D75-2605-99FC-358F62A9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06A10-F870-7596-B716-5C17277FF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B6743-3C4A-E2AF-38D8-E4A39BE6F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429D2-9888-52FF-FB2B-C5800E1CC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151B9-AD1E-2955-81F4-4B1535FA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FC6B3-AF67-4C99-8C80-146CC29F41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45893-0555-C252-88D5-466DDB71A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1902E-DAF6-38DB-A484-EF5772EC0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69259-DA93-0B09-6EB2-D695E4E9C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AB50E-C42E-3F98-F6BC-3C3A665B6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98D1A-A704-0B58-B26D-DEE735F76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236C7-5C9F-4AC0-AF9F-74C7B795B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75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F6843-2F1D-935E-C0F4-3E267AFDB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5A311-90D5-9722-A6D1-071633D99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ABA27-2C17-E132-5659-871D2773B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1FC3E-8216-AF1D-11BD-5FF7B42F6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10723-16A2-4283-EE47-D154827E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7B5B2-9010-0BAA-AF0F-2611F2BFE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8F39D-6760-46D4-AA36-82E806653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21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1DB75-D9D5-F8D0-A0A3-5238993E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AE522-FC55-D636-1E0A-09839EB51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D942CF-22D5-BAE8-7720-A27AE7C7C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C1031B-B172-C818-154F-F3113B51F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EBB9FD-5198-DFE5-F3DC-C177E5A66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5B57B5-3DEC-93C4-4185-982783DE3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E3C994-DB79-61FD-BE2C-D17289E93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6CB4B9-809E-CFDE-E052-6174DB952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8DB1C-DFC9-40AF-958E-9ECE7F86C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66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20C2F-8CA7-5E00-0315-FA6BCE750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16A5CB-B523-05F4-7A0B-35EC4F97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8C158E-225E-6846-3606-E8040806C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7E6E76-2D74-3A5E-082D-14AA807D7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72336-1D82-40F4-9C01-0F8EE64E46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12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AE7044-504F-97FC-E55D-596ADDD11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86C040-00F7-0FA8-FE64-A2977F11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32253-28F3-FA8E-4B13-2FB88366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403DB-7DEB-4AB1-9794-98512873AD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09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17B3E-8A23-87E3-BACF-07EFA8513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833A1-0A2B-ABAD-C9B1-75C575A1A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71CB8-3504-3C4C-3697-A81CF3CC8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A0167-F7E5-93C8-A51A-71B33C14A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43A32-3F3A-43CE-8024-7113A92EE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0C55D-A9AA-BD11-129D-A5619AFC4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457CC-F8AC-4388-8F21-305E96B884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5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09AE-D5B2-C693-3445-4846F670B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8B17A4-E1DC-C855-745A-036F0504C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528BE-01F2-6192-8B58-52F6D2825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635D5-30B7-40E6-1A3C-9ABA26FE0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5937A-6DA4-EC19-AC18-E144A6CF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A06AE-BC05-8B05-3D79-F6CA61518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5C146-51E3-4C06-BDAB-E11FE12BE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25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711482-2D9F-CBFC-4C20-87107A5060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2EC4B13-7730-D857-81E6-37720B0D8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5439EA3-2C2B-41CC-7AF8-0D50A269AF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F43A4B2-D227-0E82-7573-F2D7160B32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28661E5-8795-C1EF-F916-5E8D89E96B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F1D465-B7D0-4D02-9740-9DDE3FF29F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C7BDAA6-E6C3-21A6-92F8-697081078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     E: equilibrium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9AAA6E2-DA61-94DD-C492-FEFB796E8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Determine whether the following diagrams illustrate acceleration or equilibrium.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Number your paper from 1 to 5 and answer A if you think it is showing acceleration or E if you think it is showing equilibrium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7435D81-545C-5B68-F00E-D8236A93A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CB02D9E-BCC7-8F47-D67E-711A33786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49F6DE8-22B4-A178-720B-1599FBAB5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76600"/>
            <a:ext cx="1752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4478C6E3-04AB-E2A5-4407-05ACD17DA0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038600"/>
            <a:ext cx="3581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F18810B7-2558-160B-75F7-8C386F5977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038600"/>
            <a:ext cx="2057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1038ED99-B69D-9870-E634-680136BDD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352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FDA0A216-1B70-8A33-7985-6E64D0057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00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20 N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AE31A8F6-7786-0A26-2D7D-8029EB5F9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#2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0CE3493B-02AD-1E05-832B-CAFEE7399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816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800000"/>
                </a:solidFill>
              </a:rPr>
              <a:t>Net force is not  equal to 0 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D4D8F6B-719E-CC88-4539-699CB0151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7A8A9E5D-1BDA-5FA5-73A2-E26CFC62A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505200"/>
            <a:ext cx="2133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BB49C048-366F-E08A-E607-CCBC65E1D2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038600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41A95C7B-2C2E-8A7F-5ABD-EB720EE97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200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50 N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16F6C414-38F6-AF58-2CE4-0F8EC315D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#3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6E3D3BC2-2333-12D8-0622-CC257874127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endParaRPr lang="en-US" altLang="en-US"/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C49B901E-EC3E-DB10-96B9-081575F1E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816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800000"/>
                </a:solidFill>
              </a:rPr>
              <a:t>Net force is not  equal to 0 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1D1D7C6-27F6-D41E-8580-BABF96E7B1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   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E9DF267-3CA5-2712-08A9-B6CC1028E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D562B2C-4F46-CC4B-FF4F-07419FC53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971800"/>
            <a:ext cx="22098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7EB3A80A-9380-CFD6-EA71-7BDDEB31E6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581400"/>
            <a:ext cx="2286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BB44D8A0-CF65-5456-B6DA-B1FB6BF3F3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0386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9541C849-A466-42E5-CA2E-8FF232E23D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3733800"/>
            <a:ext cx="3352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8DC58294-CFEE-B086-E6DC-664CA003C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71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50 N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0EBEFEB6-8C4B-8DA5-AC6A-DBF0AA51E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743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30 N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DA4E19C5-4129-953D-8CAC-76807AD73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343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DCAD959C-90EF-92FC-B3A3-2EF53196E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#4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C500EC21-BA36-95E2-FAE0-753264F9D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816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800000"/>
                </a:solidFill>
              </a:rPr>
              <a:t>Net force is not  equal to 0 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AFB017E-01E6-E618-9B1A-861F6D9DA8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   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5A8CDC1-5282-563C-8600-810169942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0FDAA443-28D9-D77A-A704-4DFDED29F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438400"/>
            <a:ext cx="1371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77978BE5-06A2-76D3-7D25-5F50DAC1CD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048000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0D63FBE8-8726-D097-6FB9-232D49A9EA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971800"/>
            <a:ext cx="3810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B92A0C6A-01B3-BA68-11B0-8076985EA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962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893FD962-2BA0-2292-85F3-8C9BAEFED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514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40 N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09951A41-69B4-6AC8-DD81-2715B28E1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#5</a:t>
            </a:r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A34A17F4-43A7-9359-A636-514C24F86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816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800000"/>
                </a:solidFill>
              </a:rPr>
              <a:t>Net force is not  equal to 0 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B838601-3602-626B-F65B-87845E874E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B: equilibrium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AC00332-93E1-7FB8-5B74-15C8E2FC9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E9D81AA-EE85-0F8D-6338-4F642E576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276600"/>
            <a:ext cx="1752600" cy="1143000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9D0FFA74-15DE-B999-9426-CEF8701D9B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962400"/>
            <a:ext cx="0" cy="1752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49587BE0-0D41-0E0E-F7D4-2226C77393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209800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6D0D47CC-6056-073A-EEF2-627CF5ACA1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810000"/>
            <a:ext cx="1752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Line 9">
            <a:extLst>
              <a:ext uri="{FF2B5EF4-FFF2-40B4-BE49-F238E27FC236}">
                <a16:creationId xmlns:a16="http://schemas.microsoft.com/office/drawing/2014/main" id="{E9EBC6B2-38AB-FD13-BE52-029EDF6F82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100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771E3985-4D15-87F1-2920-A0D34A633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676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20 N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2CEF7D7E-07FB-1CAA-22BD-D44B62D76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943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20 N</a:t>
            </a: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6985ACF7-96DE-4CCF-84AB-011416027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429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4A6DB7AC-F3E1-541F-E494-FCDCF5F9F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7338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7299A1A6-A256-5414-3A30-B1A10A3C0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#6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BF5C3149-9149-DBE8-44AE-7E03469C0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8674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800000"/>
                </a:solidFill>
              </a:rPr>
              <a:t>Net force = 0 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93877B1-93CF-350B-9352-113CC220F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/>
              <a:t>A: acceleration     E: equilibrium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50E2941-C09F-5FCA-33E3-0CE7BF71E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514600"/>
            <a:ext cx="17526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3" name="Line 5">
            <a:extLst>
              <a:ext uri="{FF2B5EF4-FFF2-40B4-BE49-F238E27FC236}">
                <a16:creationId xmlns:a16="http://schemas.microsoft.com/office/drawing/2014/main" id="{6AFC8F9F-4A9E-5D19-B8E6-4F080867CA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13D9C728-DCBE-E528-F122-3D4AE7E14C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352800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2216180F-48E1-4C14-40C6-2B98A964F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5908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3CEB38E0-97B4-0F86-F770-8739D97D0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6670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67D31CCF-3869-F8EC-A01F-BD57C8061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48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#1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28B77A0-0CCC-1DC3-EB55-B34B56B7D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     E: equilibrium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0FDB330-531A-4279-34AE-74FF7C0A99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465CE3F-D934-E862-E923-BBDD727F6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76600"/>
            <a:ext cx="1752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0A092064-13F2-5F55-7CA1-6D6BCF2230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038600"/>
            <a:ext cx="3581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22A2B5EB-8F2A-EB13-AC5B-50D0EBB9BE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038600"/>
            <a:ext cx="2057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6E3D7A28-475E-42B2-B31D-A8C6372AE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352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0A259C09-175C-8C8A-0D17-A5189A388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00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20 N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5046496F-410D-9CF8-8F7E-B1CB267B6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6EE9D4D-134B-5838-2177-8F9FFBDF5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     E: equilibrium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E61366E-AA61-F1D1-235F-EBB267164F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3C46DE4-FC7C-4AC0-876C-1FB686B27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505200"/>
            <a:ext cx="2133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9CA801FB-E334-D596-C915-7E847E32A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038600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8C82A862-A99C-5E64-2B7A-084FD1099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200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50 N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730744FA-E0D9-E30B-D0B0-42349E770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7A956AF-94B1-C518-2CC3-2006BD6A6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     E: equilibrium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4529BB7-0E45-3614-B53E-DC4D564C17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620F8804-07AE-F322-E517-B75209E73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971800"/>
            <a:ext cx="22098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28AA3094-0FF9-8E5E-4535-0F2C3A7D7F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581400"/>
            <a:ext cx="2286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94D2F8E2-9750-E977-DCCB-7E764EDF6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0386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815D9B1A-1ABD-CCFB-C2B8-EFD15847F7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3733800"/>
            <a:ext cx="3352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04B20B9D-21A6-8370-443C-2EF2D62ED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71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50 N</a:t>
            </a: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95CF179E-E0D3-1693-1066-72FD490A9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743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30 N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8E49F2CE-AD1A-F982-8C4E-D02A1509F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343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BBBA6DA0-5D37-3157-E034-23C54094D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81D5DE3-BD5D-A4DC-52AE-2032327078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     E: equilibrium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777E491-071D-FD77-C48C-784984384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84281130-30C0-6C28-FF41-7CE4BDFC9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438400"/>
            <a:ext cx="1371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9C34985C-5222-DC5A-F6E6-394FF9FD0F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048000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D1A8195B-EE71-6F7D-AB01-9F55E1BDCD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971800"/>
            <a:ext cx="3810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85C5D66A-B535-D2DA-6E38-72B4126D7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962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6C9481F5-2F79-3F3C-99F7-7274488EA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514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40 N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7C739E9D-10A4-456B-197E-1A2389CB1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88FC92E-386C-620C-81B9-B9734C373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     B: equilibrium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6759CF8-A80E-C19A-56F2-3B14A7ECD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072E8163-01C1-04B6-68D4-F257AD3B7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276600"/>
            <a:ext cx="1752600" cy="1143000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7" name="Line 5">
            <a:extLst>
              <a:ext uri="{FF2B5EF4-FFF2-40B4-BE49-F238E27FC236}">
                <a16:creationId xmlns:a16="http://schemas.microsoft.com/office/drawing/2014/main" id="{99F47FAC-B418-70D5-EA83-B8F0355D01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962400"/>
            <a:ext cx="0" cy="1752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BAF9A4C5-D344-DF3A-850F-AF6BB0D51A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209800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9" name="Line 7">
            <a:extLst>
              <a:ext uri="{FF2B5EF4-FFF2-40B4-BE49-F238E27FC236}">
                <a16:creationId xmlns:a16="http://schemas.microsoft.com/office/drawing/2014/main" id="{CDA6F94A-B98D-492C-B72F-25E339E49D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810000"/>
            <a:ext cx="1752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0" name="Line 8">
            <a:extLst>
              <a:ext uri="{FF2B5EF4-FFF2-40B4-BE49-F238E27FC236}">
                <a16:creationId xmlns:a16="http://schemas.microsoft.com/office/drawing/2014/main" id="{9365DBA5-BAD7-70F6-6D3F-F4073222E2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100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580B5307-4B10-B5D2-6466-AC254F442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676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20 N</a:t>
            </a: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A6F76358-C8AC-2A0D-33C9-049F94AD3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943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20 N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8C8464D2-CFF7-303D-932A-A2F20571F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429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2DEDF957-E586-A6DC-855A-AC0C958F2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7338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933CDD2E-D0FC-E715-3EBA-5ACCB5985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73753F4-6561-7225-840F-F7A06F3BA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F0888DD-3BA4-8597-B248-0CE35376F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  <a:solidFill>
            <a:schemeClr val="accent1"/>
          </a:solidFill>
        </p:spPr>
        <p:txBody>
          <a:bodyPr/>
          <a:lstStyle/>
          <a:p>
            <a:r>
              <a:rPr lang="en-US" altLang="en-US"/>
              <a:t>Answers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5870AA0-EF27-82DF-391A-47D464FBF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/>
              <a:t>E: equilibrium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72AA638-A3E3-5B8A-FE7A-B464A6187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514600"/>
            <a:ext cx="17526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8055512A-F21B-1F31-3C64-70C4F1846D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CB62B985-46C3-8761-6B70-BFB4235237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352800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CD6D873B-C940-6376-737E-1D1771CF0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5908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0F643793-7D7A-81B3-EC4F-06AD164F0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6670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2682BCA0-FBAE-FEEC-3088-422A1D45C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48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#1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1DB9F675-38BB-40F7-92A8-02142E4F3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7244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800000"/>
                </a:solidFill>
              </a:rPr>
              <a:t>Net force = 0 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222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A: acceleration     E: equilibrium</vt:lpstr>
      <vt:lpstr>A: acceleration     E: equilibrium</vt:lpstr>
      <vt:lpstr>A: acceleration     E: equilibrium</vt:lpstr>
      <vt:lpstr>A: acceleration     E: equilibrium</vt:lpstr>
      <vt:lpstr>A: acceleration     E: equilibrium</vt:lpstr>
      <vt:lpstr>A: acceleration     E: equilibrium</vt:lpstr>
      <vt:lpstr>A: acceleration     B: equilibrium</vt:lpstr>
      <vt:lpstr>PowerPoint Presentation</vt:lpstr>
      <vt:lpstr>E: equilibrium</vt:lpstr>
      <vt:lpstr>A: acceleration</vt:lpstr>
      <vt:lpstr>A: acceleration</vt:lpstr>
      <vt:lpstr>A: acceleration    </vt:lpstr>
      <vt:lpstr>A: acceleration    </vt:lpstr>
      <vt:lpstr>B: equilibrium</vt:lpstr>
    </vt:vector>
  </TitlesOfParts>
  <Company>Warren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A: acceleration     B:equilibrium</dc:title>
  <dc:creator>vanattab</dc:creator>
  <cp:lastModifiedBy>Nayan GRIFFITHS</cp:lastModifiedBy>
  <cp:revision>2</cp:revision>
  <dcterms:created xsi:type="dcterms:W3CDTF">2006-11-16T19:20:03Z</dcterms:created>
  <dcterms:modified xsi:type="dcterms:W3CDTF">2023-03-24T13:28:48Z</dcterms:modified>
</cp:coreProperties>
</file>